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9A796E1-EB9D-4427-951A-D5234FEFBF3F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AAA6D7C-4124-40B8-98AC-8454A75CC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96E1-EB9D-4427-951A-D5234FEFBF3F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6D7C-4124-40B8-98AC-8454A75CC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96E1-EB9D-4427-951A-D5234FEFBF3F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6D7C-4124-40B8-98AC-8454A75CC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96E1-EB9D-4427-951A-D5234FEFBF3F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6D7C-4124-40B8-98AC-8454A75CC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96E1-EB9D-4427-951A-D5234FEFBF3F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6D7C-4124-40B8-98AC-8454A75CC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96E1-EB9D-4427-951A-D5234FEFBF3F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6D7C-4124-40B8-98AC-8454A75CCD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96E1-EB9D-4427-951A-D5234FEFBF3F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6D7C-4124-40B8-98AC-8454A75CCD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96E1-EB9D-4427-951A-D5234FEFBF3F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6D7C-4124-40B8-98AC-8454A75CC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96E1-EB9D-4427-951A-D5234FEFBF3F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6D7C-4124-40B8-98AC-8454A75CC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9A796E1-EB9D-4427-951A-D5234FEFBF3F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AAA6D7C-4124-40B8-98AC-8454A75CC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9A796E1-EB9D-4427-951A-D5234FEFBF3F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AAA6D7C-4124-40B8-98AC-8454A75CC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9A796E1-EB9D-4427-951A-D5234FEFBF3F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AAA6D7C-4124-40B8-98AC-8454A75CC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factmonster.com/ipka/A0107779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hyperlink" Target="http://www.factmonster.com/ipka/A0107883.html" TargetMode="External"/><Relationship Id="rId18" Type="http://schemas.openxmlformats.org/officeDocument/2006/relationships/image" Target="../media/image14.gif"/><Relationship Id="rId3" Type="http://schemas.openxmlformats.org/officeDocument/2006/relationships/image" Target="../media/image6.gif"/><Relationship Id="rId7" Type="http://schemas.openxmlformats.org/officeDocument/2006/relationships/hyperlink" Target="http://www.factmonster.com/ipka/A0107419.html" TargetMode="External"/><Relationship Id="rId12" Type="http://schemas.openxmlformats.org/officeDocument/2006/relationships/image" Target="../media/image11.gif"/><Relationship Id="rId17" Type="http://schemas.openxmlformats.org/officeDocument/2006/relationships/hyperlink" Target="http://www.factmonster.com/ipka/A0108140.html" TargetMode="External"/><Relationship Id="rId2" Type="http://schemas.openxmlformats.org/officeDocument/2006/relationships/hyperlink" Target="http://www.factmonster.com/ipka/A0107288.html" TargetMode="External"/><Relationship Id="rId16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11" Type="http://schemas.openxmlformats.org/officeDocument/2006/relationships/hyperlink" Target="http://www.factmonster.com/ipka/A0107879.html" TargetMode="External"/><Relationship Id="rId5" Type="http://schemas.openxmlformats.org/officeDocument/2006/relationships/hyperlink" Target="http://www.factmonster.com/ipka/A0107407.html" TargetMode="External"/><Relationship Id="rId15" Type="http://schemas.openxmlformats.org/officeDocument/2006/relationships/hyperlink" Target="http://www.factmonster.com/ipka/A0108124.html" TargetMode="External"/><Relationship Id="rId10" Type="http://schemas.openxmlformats.org/officeDocument/2006/relationships/image" Target="../media/image10.gif"/><Relationship Id="rId19" Type="http://schemas.openxmlformats.org/officeDocument/2006/relationships/hyperlink" Target="http://www.factmonster.com/ipka/A0107345.html" TargetMode="External"/><Relationship Id="rId4" Type="http://schemas.openxmlformats.org/officeDocument/2006/relationships/image" Target="../media/image7.gif"/><Relationship Id="rId9" Type="http://schemas.openxmlformats.org/officeDocument/2006/relationships/hyperlink" Target="http://www.factmonster.com/ipka/A0107479.html" TargetMode="External"/><Relationship Id="rId1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actmonster.com/ipka/A0107430.html" TargetMode="External"/><Relationship Id="rId13" Type="http://schemas.openxmlformats.org/officeDocument/2006/relationships/image" Target="../media/image20.gif"/><Relationship Id="rId18" Type="http://schemas.openxmlformats.org/officeDocument/2006/relationships/hyperlink" Target="http://www.factmonster.com/ipka/A0107870.html" TargetMode="External"/><Relationship Id="rId3" Type="http://schemas.openxmlformats.org/officeDocument/2006/relationships/image" Target="../media/image15.gif"/><Relationship Id="rId7" Type="http://schemas.openxmlformats.org/officeDocument/2006/relationships/image" Target="../media/image17.gif"/><Relationship Id="rId12" Type="http://schemas.openxmlformats.org/officeDocument/2006/relationships/hyperlink" Target="http://www.factmonster.com/ipka/A0107596.html" TargetMode="External"/><Relationship Id="rId17" Type="http://schemas.openxmlformats.org/officeDocument/2006/relationships/image" Target="../media/image22.gif"/><Relationship Id="rId2" Type="http://schemas.openxmlformats.org/officeDocument/2006/relationships/hyperlink" Target="http://www.factmonster.com/ipka/A0107443.html" TargetMode="External"/><Relationship Id="rId16" Type="http://schemas.openxmlformats.org/officeDocument/2006/relationships/hyperlink" Target="http://www.factmonster.com/ipka/A0107839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ctmonster.com/ipka/A0113949.html" TargetMode="External"/><Relationship Id="rId11" Type="http://schemas.openxmlformats.org/officeDocument/2006/relationships/image" Target="../media/image19.gif"/><Relationship Id="rId5" Type="http://schemas.openxmlformats.org/officeDocument/2006/relationships/image" Target="../media/image16.gif"/><Relationship Id="rId15" Type="http://schemas.openxmlformats.org/officeDocument/2006/relationships/image" Target="../media/image21.gif"/><Relationship Id="rId10" Type="http://schemas.openxmlformats.org/officeDocument/2006/relationships/hyperlink" Target="http://www.factmonster.com/ipka/A0107489.html" TargetMode="External"/><Relationship Id="rId19" Type="http://schemas.openxmlformats.org/officeDocument/2006/relationships/image" Target="../media/image23.gif"/><Relationship Id="rId4" Type="http://schemas.openxmlformats.org/officeDocument/2006/relationships/hyperlink" Target="http://www.factmonster.com/ipka/A0107475.html" TargetMode="External"/><Relationship Id="rId9" Type="http://schemas.openxmlformats.org/officeDocument/2006/relationships/image" Target="../media/image18.gif"/><Relationship Id="rId14" Type="http://schemas.openxmlformats.org/officeDocument/2006/relationships/hyperlink" Target="http://www.factmonster.com/ipka/A0107616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hyperlink" Target="http://www.factmonster.com/ipka/A0107987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hyperlink" Target="http://www.factmonster.com/ipka/A0107493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Spanish Country </a:t>
            </a:r>
            <a:r>
              <a:rPr lang="en-US" dirty="0" err="1"/>
              <a:t>WebQuest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err="1"/>
              <a:t>señora</a:t>
            </a:r>
            <a:r>
              <a:rPr lang="en-US" dirty="0"/>
              <a:t> </a:t>
            </a:r>
            <a:r>
              <a:rPr lang="en-US"/>
              <a:t>Feigenbaum’s </a:t>
            </a:r>
            <a:r>
              <a:rPr lang="en-US" dirty="0"/>
              <a:t>Class</a:t>
            </a:r>
          </a:p>
        </p:txBody>
      </p:sp>
    </p:spTree>
    <p:extLst>
      <p:ext uri="{BB962C8B-B14F-4D97-AF65-F5344CB8AC3E}">
        <p14:creationId xmlns:p14="http://schemas.microsoft.com/office/powerpoint/2010/main" val="4172663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6272605" cy="4191000"/>
          </a:xfrm>
        </p:spPr>
        <p:txBody>
          <a:bodyPr>
            <a:noAutofit/>
          </a:bodyPr>
          <a:lstStyle/>
          <a:p>
            <a:r>
              <a:rPr lang="en-US" sz="1200" b="1" dirty="0"/>
              <a:t>You will be graded on your </a:t>
            </a:r>
            <a:r>
              <a:rPr lang="en-US" sz="1200" b="1" dirty="0" err="1"/>
              <a:t>powerpoint</a:t>
            </a:r>
            <a:r>
              <a:rPr lang="en-US" sz="1200" b="1" dirty="0"/>
              <a:t> presentation.  You will be graded with the  following rubric.</a:t>
            </a:r>
            <a:r>
              <a:rPr lang="en-US" sz="1200" dirty="0"/>
              <a:t> </a:t>
            </a:r>
          </a:p>
          <a:p>
            <a:r>
              <a:rPr lang="en-US" sz="1200" b="1" dirty="0"/>
              <a:t>        Content - Writing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b="1" dirty="0"/>
              <a:t>    0 - 20 - Information presented is complete and shows evidence of thorough research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b="1" dirty="0"/>
              <a:t>    0 - 10  - All material is free of grammatical and spelling errors.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b="1" dirty="0"/>
              <a:t>    0 - 10  - All information is well organized and in your own voice.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b="1" dirty="0"/>
              <a:t>    0 - 5  - Evidence of editing based on advice from the instructor or peer advisors.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b="1" dirty="0"/>
              <a:t>    0 – 2  - Presentation has a title page and bibliography.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b="1" dirty="0"/>
              <a:t>    0 – 3  - Presentation has 5 questions and answers from presentation</a:t>
            </a:r>
          </a:p>
          <a:p>
            <a:r>
              <a:rPr lang="en-US" sz="1200" b="1" dirty="0"/>
              <a:t>  50  Total</a:t>
            </a:r>
            <a:r>
              <a:rPr lang="en-US" sz="1200" dirty="0"/>
              <a:t> </a:t>
            </a:r>
          </a:p>
          <a:p>
            <a:r>
              <a:rPr lang="en-US" sz="1200" b="1" dirty="0"/>
              <a:t>        Overall Presentation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b="1" dirty="0"/>
              <a:t>    0 -10  - Presentation has a minimum of 10 slides.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b="1" dirty="0"/>
              <a:t>    0 - 20  - Presentation includes a variety of graphics and transitions ( 3 graphics and 2 transitions).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b="1" dirty="0"/>
              <a:t>    0 - 20  - Presentation design is effective and visually appealing.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b="1" dirty="0"/>
              <a:t>    500 Total</a:t>
            </a:r>
            <a:r>
              <a:rPr lang="en-US" sz="1200" dirty="0"/>
              <a:t> </a:t>
            </a:r>
          </a:p>
          <a:p>
            <a:r>
              <a:rPr lang="en-US" sz="1200" b="1" dirty="0"/>
              <a:t>        Grading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b="1" dirty="0"/>
              <a:t>        93 - 100  A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b="1" dirty="0"/>
              <a:t>        85 - 92 B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b="1" dirty="0"/>
              <a:t>        77 - 84 C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b="1" dirty="0"/>
              <a:t>        70 - 76  D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b="1" dirty="0"/>
              <a:t>        Below 70 - See teacher</a:t>
            </a:r>
            <a:r>
              <a:rPr lang="en-US" sz="1200" dirty="0"/>
              <a:t> </a:t>
            </a:r>
            <a:br>
              <a:rPr lang="en-US" sz="1200" dirty="0"/>
            </a:br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7774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Your school's foreign language department has been offered a grant to send you and your classmates to the Spanish speaking country of your choice for a semester. After meeting with the representatives from all Spanish speaking countries of the world  you choose a country. You will be responsible for sharing information about your country when you return.    Good Luck!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07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600" b="1" dirty="0"/>
              <a:t>Now that you have returned, your principal wants you to create a presentation on your country to present to parents at "Back-to-School Night" since you are now the expert.</a:t>
            </a:r>
            <a:r>
              <a:rPr lang="en-US" sz="2600" dirty="0"/>
              <a:t> </a:t>
            </a:r>
          </a:p>
          <a:p>
            <a:r>
              <a:rPr lang="en-US" sz="2600" b="1" dirty="0"/>
              <a:t>You must now create a </a:t>
            </a:r>
            <a:r>
              <a:rPr lang="en-US" sz="2600" b="1" dirty="0" err="1"/>
              <a:t>powerpoint</a:t>
            </a:r>
            <a:r>
              <a:rPr lang="en-US" sz="2600" b="1" dirty="0"/>
              <a:t> presentation about your country.  Your presentation should include but is not limited to the following elements:  Climate/Weather, Government/Capital City, Money, Natural resources, Religion, Famous Person (living or dead), Tourist Attractions,  and Historical Event .</a:t>
            </a:r>
            <a:r>
              <a:rPr lang="en-US" sz="2600" dirty="0"/>
              <a:t> </a:t>
            </a:r>
          </a:p>
          <a:p>
            <a:r>
              <a:rPr lang="en-US" sz="2600" b="1" dirty="0"/>
              <a:t>Also include your opinion on the country and what you enjoyed the most about your stay.</a:t>
            </a:r>
            <a:r>
              <a:rPr lang="en-US" sz="2600" dirty="0"/>
              <a:t> </a:t>
            </a:r>
          </a:p>
          <a:p>
            <a:r>
              <a:rPr lang="en-US" sz="2600" b="1" dirty="0"/>
              <a:t>Write 5 questions about your report that the class will have to answer.  Provide answers.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17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6287845" cy="4267200"/>
          </a:xfrm>
        </p:spPr>
        <p:txBody>
          <a:bodyPr>
            <a:noAutofit/>
          </a:bodyPr>
          <a:lstStyle/>
          <a:p>
            <a:r>
              <a:rPr lang="en-US" sz="1600" b="1" dirty="0"/>
              <a:t>First step is to locate your country on line.  Below, click on the region of the world your country is located in : </a:t>
            </a:r>
            <a:r>
              <a:rPr lang="en-US" sz="1600" b="1" dirty="0">
                <a:hlinkClick r:id="rId2" action="ppaction://hlinksldjump"/>
              </a:rPr>
              <a:t>North America</a:t>
            </a:r>
            <a:r>
              <a:rPr lang="en-US" sz="1600" b="1" dirty="0"/>
              <a:t>, </a:t>
            </a:r>
            <a:r>
              <a:rPr lang="en-US" sz="1600" b="1" dirty="0">
                <a:hlinkClick r:id="rId3" action="ppaction://hlinksldjump"/>
              </a:rPr>
              <a:t>South America</a:t>
            </a:r>
            <a:r>
              <a:rPr lang="en-US" sz="1600" b="1" dirty="0"/>
              <a:t>, </a:t>
            </a:r>
            <a:r>
              <a:rPr lang="en-US" sz="1600" b="1" dirty="0">
                <a:hlinkClick r:id="rId4" action="ppaction://hlinksldjump"/>
              </a:rPr>
              <a:t>Central America</a:t>
            </a:r>
            <a:r>
              <a:rPr lang="en-US" sz="1600" b="1" dirty="0"/>
              <a:t>, </a:t>
            </a:r>
            <a:r>
              <a:rPr lang="en-US" sz="1600" b="1" dirty="0">
                <a:hlinkClick r:id="rId5" action="ppaction://hlinksldjump"/>
              </a:rPr>
              <a:t>Africa </a:t>
            </a:r>
            <a:r>
              <a:rPr lang="en-US" sz="1600" b="1" dirty="0"/>
              <a:t>and </a:t>
            </a:r>
            <a:r>
              <a:rPr lang="en-US" sz="1600" b="1" dirty="0">
                <a:hlinkClick r:id="rId6" action="ppaction://hlinksldjump"/>
              </a:rPr>
              <a:t>Europe</a:t>
            </a:r>
            <a:r>
              <a:rPr lang="en-US" sz="1600" b="1" dirty="0"/>
              <a:t>.</a:t>
            </a:r>
            <a:r>
              <a:rPr lang="en-US" sz="1600" dirty="0"/>
              <a:t> </a:t>
            </a:r>
          </a:p>
          <a:p>
            <a:r>
              <a:rPr lang="en-US" sz="1600" b="1" dirty="0"/>
              <a:t>Once you have located your country's name and flag click on that site in order to research your country.</a:t>
            </a:r>
            <a:r>
              <a:rPr lang="en-US" sz="1600" dirty="0"/>
              <a:t> </a:t>
            </a:r>
          </a:p>
          <a:p>
            <a:r>
              <a:rPr lang="en-US" sz="1600" b="1" dirty="0"/>
              <a:t>While you are in your country, look for needed information about your country.  (Note: Your may also find additional sources such as Encyclopedias, country books, and information from embassies)</a:t>
            </a:r>
            <a:r>
              <a:rPr lang="en-US" sz="1600" dirty="0"/>
              <a:t> </a:t>
            </a:r>
          </a:p>
          <a:p>
            <a:r>
              <a:rPr lang="en-US" sz="1600" b="1" dirty="0"/>
              <a:t>Your presentation should have at least 10 slides.  Each slide should be on one of the following topics: Climate/Weather, Government/Capital City, Money, Natural resources, Religion, Famous Person (living or dead), Tourist Attractions and Historical Event , your opinion on the country and what you enjoyed the most about your stay, and 5 questions that the class will have to answer. (Remember:  You must be able to provide the answers)</a:t>
            </a:r>
            <a:endParaRPr lang="en-US" sz="1600" dirty="0"/>
          </a:p>
          <a:p>
            <a:r>
              <a:rPr lang="en-US" sz="1600" b="1" dirty="0"/>
              <a:t>Remember this project is independent work not group work.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00918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North America</a:t>
            </a:r>
            <a:endParaRPr lang="en-US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81200"/>
            <a:ext cx="3771901" cy="2514600"/>
          </a:xfrm>
        </p:spPr>
      </p:pic>
      <p:sp>
        <p:nvSpPr>
          <p:cNvPr id="5" name="TextBox 4"/>
          <p:cNvSpPr txBox="1"/>
          <p:nvPr/>
        </p:nvSpPr>
        <p:spPr>
          <a:xfrm>
            <a:off x="2362200" y="5149334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+mj-lt"/>
              </a:rPr>
              <a:t>México</a:t>
            </a:r>
          </a:p>
        </p:txBody>
      </p:sp>
    </p:spTree>
    <p:extLst>
      <p:ext uri="{BB962C8B-B14F-4D97-AF65-F5344CB8AC3E}">
        <p14:creationId xmlns:p14="http://schemas.microsoft.com/office/powerpoint/2010/main" val="574078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South America</a:t>
            </a:r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219" y="2057400"/>
            <a:ext cx="1219200" cy="609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036" y="2057400"/>
            <a:ext cx="914400" cy="609600"/>
          </a:xfrm>
          <a:prstGeom prst="rect">
            <a:avLst/>
          </a:prstGeom>
        </p:spPr>
      </p:pic>
      <p:pic>
        <p:nvPicPr>
          <p:cNvPr id="6" name="Picture 5">
            <a:hlinkClick r:id="rId5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487" y="2057400"/>
            <a:ext cx="942975" cy="609600"/>
          </a:xfrm>
          <a:prstGeom prst="rect">
            <a:avLst/>
          </a:prstGeom>
        </p:spPr>
      </p:pic>
      <p:pic>
        <p:nvPicPr>
          <p:cNvPr id="7" name="Picture 6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057400"/>
            <a:ext cx="914400" cy="609600"/>
          </a:xfrm>
          <a:prstGeom prst="rect">
            <a:avLst/>
          </a:prstGeom>
        </p:spPr>
      </p:pic>
      <p:pic>
        <p:nvPicPr>
          <p:cNvPr id="8" name="Picture 7">
            <a:hlinkClick r:id="rId9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55" y="4641272"/>
            <a:ext cx="1219200" cy="609600"/>
          </a:xfrm>
          <a:prstGeom prst="rect">
            <a:avLst/>
          </a:prstGeom>
        </p:spPr>
      </p:pic>
      <p:pic>
        <p:nvPicPr>
          <p:cNvPr id="9" name="Picture 8">
            <a:hlinkClick r:id="rId11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891" y="4641272"/>
            <a:ext cx="1219200" cy="609600"/>
          </a:xfrm>
          <a:prstGeom prst="rect">
            <a:avLst/>
          </a:prstGeom>
        </p:spPr>
      </p:pic>
      <p:pic>
        <p:nvPicPr>
          <p:cNvPr id="10" name="Picture 9">
            <a:hlinkClick r:id="rId13"/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287" y="4641272"/>
            <a:ext cx="914400" cy="609600"/>
          </a:xfrm>
          <a:prstGeom prst="rect">
            <a:avLst/>
          </a:prstGeom>
        </p:spPr>
      </p:pic>
      <p:pic>
        <p:nvPicPr>
          <p:cNvPr id="11" name="Picture 10">
            <a:hlinkClick r:id="rId15"/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255" y="4634345"/>
            <a:ext cx="914400" cy="609600"/>
          </a:xfrm>
          <a:prstGeom prst="rect">
            <a:avLst/>
          </a:prstGeom>
        </p:spPr>
      </p:pic>
      <p:pic>
        <p:nvPicPr>
          <p:cNvPr id="12" name="Picture 11">
            <a:hlinkClick r:id="rId17"/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352800"/>
            <a:ext cx="914400" cy="6096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67123" y="2701820"/>
            <a:ext cx="1174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Argentina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77699" y="2701820"/>
            <a:ext cx="863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  <a:hlinkClick r:id="rId19"/>
              </a:rPr>
              <a:t>Bolivia</a:t>
            </a:r>
            <a:endParaRPr lang="en-US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03100" y="2701820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Chile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38212" y="2702004"/>
            <a:ext cx="1151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Colombia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25636" y="4006334"/>
            <a:ext cx="1206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Venezuela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84347" y="5329443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Ecuador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16419" y="5343297"/>
            <a:ext cx="1084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Paraguay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57800" y="5329443"/>
            <a:ext cx="64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+mj-lt"/>
              </a:rPr>
              <a:t>Perú</a:t>
            </a:r>
            <a:endParaRPr lang="en-US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93885" y="5243945"/>
            <a:ext cx="1036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Uruguay</a:t>
            </a:r>
          </a:p>
        </p:txBody>
      </p:sp>
    </p:spTree>
    <p:extLst>
      <p:ext uri="{BB962C8B-B14F-4D97-AF65-F5344CB8AC3E}">
        <p14:creationId xmlns:p14="http://schemas.microsoft.com/office/powerpoint/2010/main" val="545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Central America and </a:t>
            </a:r>
            <a:r>
              <a:rPr lang="en-US" dirty="0" err="1"/>
              <a:t>Carribean</a:t>
            </a:r>
            <a:endParaRPr lang="en-US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286000"/>
            <a:ext cx="1219200" cy="609600"/>
          </a:xfrm>
        </p:spPr>
      </p:pic>
      <p:pic>
        <p:nvPicPr>
          <p:cNvPr id="5" name="Picture 4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237" y="2257425"/>
            <a:ext cx="1071563" cy="714375"/>
          </a:xfrm>
          <a:prstGeom prst="rect">
            <a:avLst/>
          </a:prstGeom>
        </p:spPr>
      </p:pic>
      <p:pic>
        <p:nvPicPr>
          <p:cNvPr id="6" name="Picture 5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895" y="2257425"/>
            <a:ext cx="1232518" cy="819150"/>
          </a:xfrm>
          <a:prstGeom prst="rect">
            <a:avLst/>
          </a:prstGeom>
        </p:spPr>
      </p:pic>
      <p:pic>
        <p:nvPicPr>
          <p:cNvPr id="7" name="Picture 6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182" y="3581400"/>
            <a:ext cx="914400" cy="609600"/>
          </a:xfrm>
          <a:prstGeom prst="rect">
            <a:avLst/>
          </a:prstGeom>
        </p:spPr>
      </p:pic>
      <p:pic>
        <p:nvPicPr>
          <p:cNvPr id="8" name="Picture 7">
            <a:hlinkClick r:id="rId10"/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37" y="3629891"/>
            <a:ext cx="914400" cy="609600"/>
          </a:xfrm>
          <a:prstGeom prst="rect">
            <a:avLst/>
          </a:prstGeom>
        </p:spPr>
      </p:pic>
      <p:pic>
        <p:nvPicPr>
          <p:cNvPr id="9" name="Picture 8">
            <a:hlinkClick r:id="rId12"/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495" y="3629891"/>
            <a:ext cx="914400" cy="609600"/>
          </a:xfrm>
          <a:prstGeom prst="rect">
            <a:avLst/>
          </a:prstGeom>
        </p:spPr>
      </p:pic>
      <p:pic>
        <p:nvPicPr>
          <p:cNvPr id="10" name="Picture 9">
            <a:hlinkClick r:id="rId14"/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581400"/>
            <a:ext cx="1219200" cy="609600"/>
          </a:xfrm>
          <a:prstGeom prst="rect">
            <a:avLst/>
          </a:prstGeom>
        </p:spPr>
      </p:pic>
      <p:pic>
        <p:nvPicPr>
          <p:cNvPr id="11" name="Picture 10">
            <a:hlinkClick r:id="rId16"/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800600"/>
            <a:ext cx="914400" cy="609600"/>
          </a:xfrm>
          <a:prstGeom prst="rect">
            <a:avLst/>
          </a:prstGeom>
        </p:spPr>
      </p:pic>
      <p:pic>
        <p:nvPicPr>
          <p:cNvPr id="12" name="Picture 11">
            <a:hlinkClick r:id="rId18"/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37" y="4876800"/>
            <a:ext cx="914400" cy="6096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99309" y="3076575"/>
            <a:ext cx="701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+mj-lt"/>
              </a:rPr>
              <a:t>Cúba</a:t>
            </a:r>
            <a:endParaRPr lang="en-US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66795" y="2971800"/>
            <a:ext cx="1410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+mj-lt"/>
              </a:rPr>
              <a:t>República</a:t>
            </a:r>
            <a:endParaRPr lang="en-US" dirty="0">
              <a:latin typeface="+mj-lt"/>
            </a:endParaRPr>
          </a:p>
          <a:p>
            <a:r>
              <a:rPr lang="en-US" dirty="0" err="1">
                <a:latin typeface="+mj-lt"/>
              </a:rPr>
              <a:t>Dominicana</a:t>
            </a:r>
            <a:endParaRPr lang="en-US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77895" y="3181942"/>
            <a:ext cx="1342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Puerto Rico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64080" y="4311134"/>
            <a:ext cx="121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Costa Rica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57303" y="4311134"/>
            <a:ext cx="1295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El Salvador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94947" y="4311134"/>
            <a:ext cx="125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Guatemala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28853" y="4241861"/>
            <a:ext cx="1172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Honduras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31906" y="5514293"/>
            <a:ext cx="119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Nicaragua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48037" y="5514293"/>
            <a:ext cx="991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Panamá</a:t>
            </a:r>
          </a:p>
        </p:txBody>
      </p:sp>
    </p:spTree>
    <p:extLst>
      <p:ext uri="{BB962C8B-B14F-4D97-AF65-F5344CB8AC3E}">
        <p14:creationId xmlns:p14="http://schemas.microsoft.com/office/powerpoint/2010/main" val="1967844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Europe</a:t>
            </a:r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896004"/>
            <a:ext cx="3494881" cy="2329921"/>
          </a:xfrm>
        </p:spPr>
      </p:pic>
      <p:sp>
        <p:nvSpPr>
          <p:cNvPr id="5" name="TextBox 4"/>
          <p:cNvSpPr txBox="1"/>
          <p:nvPr/>
        </p:nvSpPr>
        <p:spPr>
          <a:xfrm>
            <a:off x="1828800" y="4953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España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012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Africa</a:t>
            </a:r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128" y="2209800"/>
            <a:ext cx="3200400" cy="2133600"/>
          </a:xfrm>
        </p:spPr>
      </p:pic>
      <p:sp>
        <p:nvSpPr>
          <p:cNvPr id="5" name="TextBox 4"/>
          <p:cNvSpPr txBox="1"/>
          <p:nvPr/>
        </p:nvSpPr>
        <p:spPr>
          <a:xfrm>
            <a:off x="3048000" y="4648200"/>
            <a:ext cx="1966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Guinea </a:t>
            </a:r>
            <a:r>
              <a:rPr lang="en-US" dirty="0" err="1">
                <a:latin typeface="+mj-lt"/>
              </a:rPr>
              <a:t>Ecuatorial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0713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180</TotalTime>
  <Words>153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Brush Script MT</vt:lpstr>
      <vt:lpstr>Constantia</vt:lpstr>
      <vt:lpstr>Franklin Gothic Book</vt:lpstr>
      <vt:lpstr>Rage Italic</vt:lpstr>
      <vt:lpstr>Pushpin</vt:lpstr>
      <vt:lpstr>Spanish Country WebQuest</vt:lpstr>
      <vt:lpstr>Introduction</vt:lpstr>
      <vt:lpstr>The Task</vt:lpstr>
      <vt:lpstr>The Process</vt:lpstr>
      <vt:lpstr>North America</vt:lpstr>
      <vt:lpstr>South America</vt:lpstr>
      <vt:lpstr>Central America and Carribean</vt:lpstr>
      <vt:lpstr>Europe</vt:lpstr>
      <vt:lpstr>Africa</vt:lpstr>
      <vt:lpstr>Evaluation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Country WebQuest</dc:title>
  <dc:creator>Larissa Stevens</dc:creator>
  <cp:lastModifiedBy>Kathy Feigenbaum</cp:lastModifiedBy>
  <cp:revision>21</cp:revision>
  <dcterms:created xsi:type="dcterms:W3CDTF">2011-09-12T20:36:48Z</dcterms:created>
  <dcterms:modified xsi:type="dcterms:W3CDTF">2017-09-19T16:20:02Z</dcterms:modified>
</cp:coreProperties>
</file>